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60" r:id="rId3"/>
    <p:sldId id="261" r:id="rId4"/>
    <p:sldId id="265" r:id="rId5"/>
    <p:sldId id="256" r:id="rId6"/>
    <p:sldId id="258" r:id="rId7"/>
    <p:sldId id="259" r:id="rId8"/>
    <p:sldId id="262" r:id="rId9"/>
    <p:sldId id="263" r:id="rId10"/>
    <p:sldId id="264" r:id="rId11"/>
    <p:sldId id="268" r:id="rId12"/>
    <p:sldId id="269" r:id="rId13"/>
    <p:sldId id="270" r:id="rId14"/>
    <p:sldId id="282" r:id="rId15"/>
    <p:sldId id="271" r:id="rId16"/>
    <p:sldId id="272" r:id="rId17"/>
    <p:sldId id="273" r:id="rId18"/>
    <p:sldId id="274" r:id="rId19"/>
    <p:sldId id="276" r:id="rId20"/>
    <p:sldId id="278" r:id="rId21"/>
    <p:sldId id="277" r:id="rId22"/>
    <p:sldId id="279" r:id="rId23"/>
    <p:sldId id="266" r:id="rId24"/>
    <p:sldId id="267" r:id="rId25"/>
    <p:sldId id="283" r:id="rId26"/>
    <p:sldId id="281" r:id="rId2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97" autoAdjust="0"/>
    <p:restoredTop sz="94660"/>
  </p:normalViewPr>
  <p:slideViewPr>
    <p:cSldViewPr>
      <p:cViewPr varScale="1">
        <p:scale>
          <a:sx n="107" d="100"/>
          <a:sy n="107" d="100"/>
        </p:scale>
        <p:origin x="-115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3997D-35F1-49E6-B3FB-1D19C84E1FEC}" type="datetimeFigureOut">
              <a:rPr lang="pl-PL" smtClean="0"/>
              <a:pPr/>
              <a:t>2015-06-29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C42FE-F560-45F8-A4A1-A645DA8AFA9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89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2015-06-29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2015-06-29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2015-06-29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2015-06-29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2015-06-29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2015-06-29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2015-06-29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2015-06-29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2015-06-29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2015-06-29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2015-06-29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7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pPr/>
              <a:t>2015-06-29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7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file:///D:\Dokumenty\Ala\SP15\14-15\MAREK%20GRECHUTA-Ocalic%20od%20zapomnienia.mp3" TargetMode="External"/><Relationship Id="rId7" Type="http://schemas.openxmlformats.org/officeDocument/2006/relationships/image" Target="../media/image3.png"/><Relationship Id="rId2" Type="http://schemas.openxmlformats.org/officeDocument/2006/relationships/audio" Target="file:///C:\Users\jsow\Downloads\Grechuta%20Marek%20-%20Ocali&#263;%20Od%20Zapomnienia.mp3" TargetMode="External"/><Relationship Id="rId1" Type="http://schemas.openxmlformats.org/officeDocument/2006/relationships/audio" Target="file:///C:\Users\jsow\Desktop\12%20Ocalic%20od%20zapomnienia.mp3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jsow\Desktop\12%20Ocalic%20od%20zapomnienia.mp3" TargetMode="Externa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8351" y="-315416"/>
            <a:ext cx="9144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-258351" y="2967335"/>
            <a:ext cx="93500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PAMIĘTAJCIE O…</a:t>
            </a:r>
            <a:endParaRPr lang="pl-PL" sz="54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12 Ocalic od zapomnieni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Grechuta Marek - Ocalić Od Zapomnienia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MAREK GRECHUTA-Ocalic od zapomnienia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0" y="4221088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9496035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numSld="999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04589439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5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0"/>
            <a:ext cx="10369152" cy="7409452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5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5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5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6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6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6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12 Ocalic od zapomnieni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6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77229603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6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6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6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44209474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29695322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0"/>
            <a:ext cx="9968709" cy="7278568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Lighthou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187624" y="476672"/>
            <a:ext cx="79563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NIE MÓWIMY ŻEGNAJCIE</a:t>
            </a:r>
          </a:p>
          <a:p>
            <a:pPr algn="ctr"/>
            <a:r>
              <a:rPr lang="pl-PL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- DO ZOBACZENIA…</a:t>
            </a:r>
            <a:endParaRPr lang="pl-PL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94534163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8570394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33846429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94729013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42846292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35527065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  <p:pic>
        <p:nvPicPr>
          <p:cNvPr id="3" name="Obraz 2" descr="DSC_05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51902668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11</Words>
  <Application>Microsoft Office PowerPoint</Application>
  <PresentationFormat>Pokaz na ekranie (4:3)</PresentationFormat>
  <Paragraphs>3</Paragraphs>
  <Slides>26</Slides>
  <Notes>0</Notes>
  <HiddenSlides>0</HiddenSlides>
  <MMClips>4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NTTligw01</dc:creator>
  <cp:lastModifiedBy>my</cp:lastModifiedBy>
  <cp:revision>23</cp:revision>
  <dcterms:created xsi:type="dcterms:W3CDTF">2015-06-24T14:32:01Z</dcterms:created>
  <dcterms:modified xsi:type="dcterms:W3CDTF">2015-06-29T12:05:33Z</dcterms:modified>
</cp:coreProperties>
</file>