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0EAD6-41A8-4741-B334-A049EED3CC5A}" v="468" dt="2021-04-27T08:20:30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0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4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5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1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wewnątrz, roślina, warzywo&#10;&#10;Opis wygenerowany automatycznie">
            <a:extLst>
              <a:ext uri="{FF2B5EF4-FFF2-40B4-BE49-F238E27FC236}">
                <a16:creationId xmlns:a16="http://schemas.microsoft.com/office/drawing/2014/main" id="{AB3A59A9-3A20-4338-9112-D8190317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83" b="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4788" y="928435"/>
            <a:ext cx="3745947" cy="2016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l-PL" dirty="0">
                <a:solidFill>
                  <a:schemeClr val="accent6"/>
                </a:solidFill>
                <a:latin typeface="Arial Black"/>
                <a:cs typeface="Calibri"/>
              </a:rPr>
              <a:t>27 kwietnia </a:t>
            </a:r>
          </a:p>
          <a:p>
            <a:pPr algn="l"/>
            <a:r>
              <a:rPr lang="pl-PL" dirty="0">
                <a:solidFill>
                  <a:schemeClr val="accent6"/>
                </a:solidFill>
                <a:latin typeface="Arial Black"/>
                <a:cs typeface="Calibri"/>
              </a:rPr>
              <a:t>DZIEŃ FLORYSTY</a:t>
            </a:r>
          </a:p>
          <a:p>
            <a:pPr algn="l"/>
            <a:endParaRPr lang="pl-PL" dirty="0">
              <a:solidFill>
                <a:schemeClr val="accent6"/>
              </a:solidFill>
              <a:latin typeface="Arial Black"/>
              <a:cs typeface="Calibri"/>
            </a:endParaRPr>
          </a:p>
          <a:p>
            <a:pPr algn="l"/>
            <a:r>
              <a:rPr lang="pl-PL" sz="1200" dirty="0">
                <a:solidFill>
                  <a:schemeClr val="accent6"/>
                </a:solidFill>
                <a:latin typeface="Arial Black"/>
                <a:cs typeface="Calibri"/>
              </a:rPr>
              <a:t>Opracowała Alicja </a:t>
            </a:r>
            <a:r>
              <a:rPr lang="pl-PL" sz="1200" dirty="0" err="1">
                <a:solidFill>
                  <a:schemeClr val="accent6"/>
                </a:solidFill>
                <a:latin typeface="Arial Black"/>
                <a:cs typeface="Calibri"/>
              </a:rPr>
              <a:t>Gansty</a:t>
            </a:r>
            <a:endParaRPr lang="pl-PL" sz="1200">
              <a:solidFill>
                <a:schemeClr val="accent6"/>
              </a:solidFill>
              <a:latin typeface="Arial Blac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 descr="Obraz zawierający stół, zdobione&#10;&#10;Opis wygenerowany automatycznie">
            <a:extLst>
              <a:ext uri="{FF2B5EF4-FFF2-40B4-BE49-F238E27FC236}">
                <a16:creationId xmlns:a16="http://schemas.microsoft.com/office/drawing/2014/main" id="{2057E3A8-349A-4251-8A4C-911784CCD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6" b="35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2" descr="Obraz zawierający kwiat, roślina, bukiet, wewnątrz&#10;&#10;Opis wygenerowany automatycznie">
            <a:extLst>
              <a:ext uri="{FF2B5EF4-FFF2-40B4-BE49-F238E27FC236}">
                <a16:creationId xmlns:a16="http://schemas.microsoft.com/office/drawing/2014/main" id="{99D79CC2-461B-4305-8ABA-23C8306C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71" y="983891"/>
            <a:ext cx="2665411" cy="399312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az 3" descr="Obraz zawierający wewnątrz, wiatraczek, obiekt na zewnątrz&#10;&#10;Opis wygenerowany automatycznie">
            <a:extLst>
              <a:ext uri="{FF2B5EF4-FFF2-40B4-BE49-F238E27FC236}">
                <a16:creationId xmlns:a16="http://schemas.microsoft.com/office/drawing/2014/main" id="{15649872-D7FD-4B51-B418-5174EA4E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990" y="1715030"/>
            <a:ext cx="5943238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kolorowy, różny, kilka, porządek&#10;&#10;Opis wygenerowany automatycznie">
            <a:extLst>
              <a:ext uri="{FF2B5EF4-FFF2-40B4-BE49-F238E27FC236}">
                <a16:creationId xmlns:a16="http://schemas.microsoft.com/office/drawing/2014/main" id="{D48C14E8-5E08-4D61-BA41-505FC44B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68" y="327408"/>
            <a:ext cx="2536097" cy="6219785"/>
          </a:xfrm>
          <a:prstGeom prst="rect">
            <a:avLst/>
          </a:prstGeom>
        </p:spPr>
      </p:pic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CD5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3">
            <a:extLst>
              <a:ext uri="{FF2B5EF4-FFF2-40B4-BE49-F238E27FC236}">
                <a16:creationId xmlns:a16="http://schemas.microsoft.com/office/drawing/2014/main" id="{6D509CC5-644A-45B5-979D-88A1E4E3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20" y="327408"/>
            <a:ext cx="2352461" cy="62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roślina, kwiat, kolorowy, zawierający&#10;&#10;Opis wygenerowany automatycznie">
            <a:extLst>
              <a:ext uri="{FF2B5EF4-FFF2-40B4-BE49-F238E27FC236}">
                <a16:creationId xmlns:a16="http://schemas.microsoft.com/office/drawing/2014/main" id="{6236766A-1043-45C1-85BD-C7DDA0BF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304" y="457200"/>
            <a:ext cx="427939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3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1DEE0-1C53-4B5A-8323-FEBA219E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7200"/>
              <a:t>Florysta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931FC-820E-4ED1-B55F-D48B2D20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4062"/>
            <a:ext cx="6554328" cy="3721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1300" dirty="0">
                <a:latin typeface="Arial Black"/>
              </a:rPr>
              <a:t>Słowo florystyka ma dwa znaczenia – po pierwsze jest to dziedzina botanika zajmująca się badaniem kwiatów. Ale florystyka to także, </a:t>
            </a:r>
            <a:br>
              <a:rPr lang="pl-PL" sz="1300" dirty="0">
                <a:latin typeface="Arial Black"/>
              </a:rPr>
            </a:br>
            <a:r>
              <a:rPr lang="pl-PL" sz="1300" dirty="0">
                <a:latin typeface="Arial Black"/>
              </a:rPr>
              <a:t>w najprostszym wytłumaczeniu, sztuka artystycznego układania kwiatów. Od bukieciarstwa różni się tym, że florysta musi być bardziej twórczy i kreatywny w swoich pracach. Poza tym zadania florysty wykraczają dalej niż zadania bukieciar</a:t>
            </a:r>
            <a:r>
              <a:rPr lang="pl-PL" sz="1300" i="1" dirty="0">
                <a:latin typeface="Arial Black"/>
              </a:rPr>
              <a:t>za – florystyka obejmuje bowiem także takie </a:t>
            </a:r>
            <a:r>
              <a:rPr lang="pl-PL" sz="1300" dirty="0">
                <a:latin typeface="Arial Black"/>
              </a:rPr>
              <a:t>tematy jak dekoracje kwiatowe, biżuteria czy różnorodne ozdoby. Można więc powiedzieć, że florystyka to dziedzina sztuki wykorzystująca kwiaty.</a:t>
            </a:r>
            <a:br>
              <a:rPr lang="pl-PL" sz="1300" dirty="0">
                <a:latin typeface="Arial Black"/>
              </a:rPr>
            </a:br>
            <a:r>
              <a:rPr lang="pl-PL" sz="1300" dirty="0">
                <a:latin typeface="Arial Black"/>
              </a:rPr>
              <a:t> </a:t>
            </a:r>
            <a:br>
              <a:rPr lang="pl-PL" sz="1300" dirty="0">
                <a:latin typeface="Arial Black"/>
              </a:rPr>
            </a:br>
            <a:r>
              <a:rPr lang="pl-PL" sz="1300" dirty="0">
                <a:latin typeface="Arial Black"/>
              </a:rPr>
              <a:t>Florysta tworzy dekoracje roślinne, od niewielkich kompozycji do rozwiązań przestrzennych, podnoszących estetykę otoczenia. Zajmuje się wizualną oprawą uroczystości i imprez oraz kompleksową dekoracją wnętrz, stosując rośliny ozdobne cięte i doniczkowe. </a:t>
            </a:r>
            <a:br>
              <a:rPr lang="pl-PL" sz="1300" dirty="0">
                <a:latin typeface="Arial Black"/>
              </a:rPr>
            </a:br>
            <a:r>
              <a:rPr lang="pl-PL" sz="1300" dirty="0">
                <a:latin typeface="Arial Black"/>
              </a:rPr>
              <a:t>Wykorzystuje w swojej pracy zasady kompozycji plastycznej oraz wiedzę dotyczącą sposobów zagospodarowania przestrzeni oraz dekoracji wnętrz. </a:t>
            </a:r>
            <a:endParaRPr lang="pl-PL" sz="1300">
              <a:cs typeface="Calibri" panose="020F0502020204030204"/>
            </a:endParaRPr>
          </a:p>
        </p:txBody>
      </p:sp>
      <p:pic>
        <p:nvPicPr>
          <p:cNvPr id="5" name="Obraz 11" descr="Obraz zawierający kwiat, roślina, bukiet, porządek&#10;&#10;Opis wygenerowany automatycznie">
            <a:extLst>
              <a:ext uri="{FF2B5EF4-FFF2-40B4-BE49-F238E27FC236}">
                <a16:creationId xmlns:a16="http://schemas.microsoft.com/office/drawing/2014/main" id="{1DEC89BB-80AB-45BF-BAC8-D4EA0D98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" r="3224" b="-3"/>
          <a:stretch/>
        </p:blipFill>
        <p:spPr>
          <a:xfrm>
            <a:off x="7652912" y="1718663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A8E2C-9AD7-4D54-93BB-F8BAF974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300" dirty="0"/>
              <a:t>Propozycje plastyczne </a:t>
            </a:r>
            <a:br>
              <a:rPr lang="pl-PL" sz="3300" dirty="0"/>
            </a:br>
            <a:r>
              <a:rPr lang="pl-PL" sz="3300" dirty="0"/>
              <a:t>do wykonania w domu</a:t>
            </a:r>
          </a:p>
        </p:txBody>
      </p:sp>
      <p:pic>
        <p:nvPicPr>
          <p:cNvPr id="4" name="Obraz 4" descr="Obraz zawierający nożyczki, łańcuch, wyroby metalowe, zielony&#10;&#10;Opis wygenerowany automatycznie">
            <a:extLst>
              <a:ext uri="{FF2B5EF4-FFF2-40B4-BE49-F238E27FC236}">
                <a16:creationId xmlns:a16="http://schemas.microsoft.com/office/drawing/2014/main" id="{298E83E4-B0B4-47D3-A24E-CEEE1B73C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465" y="2642616"/>
            <a:ext cx="3291565" cy="3895344"/>
          </a:xfrm>
          <a:prstGeom prst="rect">
            <a:avLst/>
          </a:prstGeom>
        </p:spPr>
      </p:pic>
      <p:pic>
        <p:nvPicPr>
          <p:cNvPr id="5" name="Obraz 5" descr="Obraz zawierający koperta&#10;&#10;Opis wygenerowany automatycznie">
            <a:extLst>
              <a:ext uri="{FF2B5EF4-FFF2-40B4-BE49-F238E27FC236}">
                <a16:creationId xmlns:a16="http://schemas.microsoft.com/office/drawing/2014/main" id="{A985AE4B-C580-4B24-B991-CF1ACF3D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716477"/>
            <a:ext cx="5614416" cy="374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roślina, kwiat, bukiet&#10;&#10;Opis wygenerowany automatycznie">
            <a:extLst>
              <a:ext uri="{FF2B5EF4-FFF2-40B4-BE49-F238E27FC236}">
                <a16:creationId xmlns:a16="http://schemas.microsoft.com/office/drawing/2014/main" id="{44543A96-D1A3-417F-ADC7-86AFE530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34" y="959191"/>
            <a:ext cx="5233915" cy="5132961"/>
          </a:xfrm>
          <a:prstGeom prst="rect">
            <a:avLst/>
          </a:prstGeom>
        </p:spPr>
      </p:pic>
      <p:pic>
        <p:nvPicPr>
          <p:cNvPr id="3" name="Obraz 3" descr="Obraz zawierający stół, wewnątrz, papier, materiał&#10;&#10;Opis wygenerowany automatycznie">
            <a:extLst>
              <a:ext uri="{FF2B5EF4-FFF2-40B4-BE49-F238E27FC236}">
                <a16:creationId xmlns:a16="http://schemas.microsoft.com/office/drawing/2014/main" id="{ED9E91C5-F32E-4C43-ABAE-55305850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38" y="954642"/>
            <a:ext cx="4483289" cy="51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4" descr="Obraz zawierający wewnątrz, zdobione, kilka&#10;&#10;Opis wygenerowany automatycznie">
            <a:extLst>
              <a:ext uri="{FF2B5EF4-FFF2-40B4-BE49-F238E27FC236}">
                <a16:creationId xmlns:a16="http://schemas.microsoft.com/office/drawing/2014/main" id="{0AC15BD8-4464-4585-B7CF-8DB0135FD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2" r="1" b="1381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Obraz 3" descr="Obraz zawierający pomarańczowy, obiekt na zewnątrz&#10;&#10;Opis wygenerowany automatycznie">
            <a:extLst>
              <a:ext uri="{FF2B5EF4-FFF2-40B4-BE49-F238E27FC236}">
                <a16:creationId xmlns:a16="http://schemas.microsoft.com/office/drawing/2014/main" id="{B5248F75-FC7A-4889-952D-140534F7B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7" r="-1" b="20033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6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4" descr="Obraz zawierający ramka na zdjęcie, namalowane&#10;&#10;Opis wygenerowany automatycznie">
            <a:extLst>
              <a:ext uri="{FF2B5EF4-FFF2-40B4-BE49-F238E27FC236}">
                <a16:creationId xmlns:a16="http://schemas.microsoft.com/office/drawing/2014/main" id="{2D7A035D-CF22-4121-922A-F044422A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0" r="-1" b="-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2" name="Obraz 2" descr="Obraz zawierający wewnątrz&#10;&#10;Opis wygenerowany automatycznie">
            <a:extLst>
              <a:ext uri="{FF2B5EF4-FFF2-40B4-BE49-F238E27FC236}">
                <a16:creationId xmlns:a16="http://schemas.microsoft.com/office/drawing/2014/main" id="{AEE1304B-ACBE-465F-9226-9BC136F24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3" r="11572" b="-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95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2" descr="Obraz zawierający wewnątrz, stacjonarne, roślina, kolorowy&#10;&#10;Opis wygenerowany automatycznie">
            <a:extLst>
              <a:ext uri="{FF2B5EF4-FFF2-40B4-BE49-F238E27FC236}">
                <a16:creationId xmlns:a16="http://schemas.microsoft.com/office/drawing/2014/main" id="{8757C340-2175-44AD-B1A0-73153D8CC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18" y="1176793"/>
            <a:ext cx="3502072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ściana, wewnątrz, kwiat, roślina&#10;&#10;Opis wygenerowany automatycznie">
            <a:extLst>
              <a:ext uri="{FF2B5EF4-FFF2-40B4-BE49-F238E27FC236}">
                <a16:creationId xmlns:a16="http://schemas.microsoft.com/office/drawing/2014/main" id="{C5985F66-96C5-471B-8A34-13CD42B23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" r="9598" b="-1"/>
          <a:stretch/>
        </p:blipFill>
        <p:spPr>
          <a:xfrm>
            <a:off x="99102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Obraz 5" descr="Obraz zawierający wewnątrz, roślina, kwiat, bukiet&#10;&#10;Opis wygenerowany automatycznie">
            <a:extLst>
              <a:ext uri="{FF2B5EF4-FFF2-40B4-BE49-F238E27FC236}">
                <a16:creationId xmlns:a16="http://schemas.microsoft.com/office/drawing/2014/main" id="{6799D6E6-2B56-4654-9BD2-0B66C70FE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35" r="18214" b="-1"/>
          <a:stretch/>
        </p:blipFill>
        <p:spPr>
          <a:xfrm>
            <a:off x="6256867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6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kwiat, roślina, bukiet, kolorowy&#10;&#10;Opis wygenerowany automatycznie">
            <a:extLst>
              <a:ext uri="{FF2B5EF4-FFF2-40B4-BE49-F238E27FC236}">
                <a16:creationId xmlns:a16="http://schemas.microsoft.com/office/drawing/2014/main" id="{AA5A2B1F-7A9C-44CE-9552-A28A27664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8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2" name="Obraz 2" descr="Obraz zawierający koperta, pakowanie prezentów&#10;&#10;Opis wygenerowany automatycznie">
            <a:extLst>
              <a:ext uri="{FF2B5EF4-FFF2-40B4-BE49-F238E27FC236}">
                <a16:creationId xmlns:a16="http://schemas.microsoft.com/office/drawing/2014/main" id="{44FCED1E-CDDA-4732-8DCE-44CAC6EF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4" r="8954" b="3"/>
          <a:stretch/>
        </p:blipFill>
        <p:spPr>
          <a:xfrm>
            <a:off x="266700" y="360023"/>
            <a:ext cx="5342805" cy="445316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092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Office Theme</vt:lpstr>
      <vt:lpstr>Prezentacja programu PowerPoint</vt:lpstr>
      <vt:lpstr>Florysta</vt:lpstr>
      <vt:lpstr>Propozycje plastyczne  do wykonania w domu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175</cp:revision>
  <dcterms:created xsi:type="dcterms:W3CDTF">2021-04-27T07:42:09Z</dcterms:created>
  <dcterms:modified xsi:type="dcterms:W3CDTF">2021-04-27T08:22:10Z</dcterms:modified>
</cp:coreProperties>
</file>