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6ED4E-1C79-4271-B39C-E50DEC96F7E9}" v="920" dt="2021-04-14T08:36:0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3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Niebieski abstrakcyjny wzór akwarelowy na białym tle">
            <a:extLst>
              <a:ext uri="{FF2B5EF4-FFF2-40B4-BE49-F238E27FC236}">
                <a16:creationId xmlns:a16="http://schemas.microsoft.com/office/drawing/2014/main" id="{52632E1D-3720-4399-83C8-EA1A0F221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82" r="6" b="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8896" y="690182"/>
            <a:ext cx="9144000" cy="206240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sz="3600" dirty="0">
                <a:latin typeface="Calibri Light"/>
                <a:cs typeface="Calibri Light"/>
              </a:rPr>
              <a:t>Propozycja wykonania pracy plastycznej. </a:t>
            </a:r>
            <a:endParaRPr lang="pl-PL" sz="3600" dirty="0">
              <a:ea typeface="+mj-lt"/>
              <a:cs typeface="+mj-lt"/>
            </a:endParaRPr>
          </a:p>
          <a:p>
            <a:pPr algn="ctr">
              <a:spcAft>
                <a:spcPts val="600"/>
              </a:spcAft>
            </a:pPr>
            <a:r>
              <a:rPr lang="pl-PL" sz="3600" dirty="0">
                <a:latin typeface="Calibri Light"/>
                <a:cs typeface="Calibri Light"/>
              </a:rPr>
              <a:t>Przenieśmy się w głębiny Oceanów </a:t>
            </a:r>
            <a:br>
              <a:rPr lang="pl-PL" sz="3600" dirty="0">
                <a:latin typeface="Calibri Light"/>
                <a:cs typeface="Calibri Light"/>
              </a:rPr>
            </a:br>
            <a:r>
              <a:rPr lang="pl-PL" sz="3600" dirty="0">
                <a:latin typeface="Calibri Light"/>
                <a:cs typeface="Calibri Light"/>
              </a:rPr>
              <a:t>i wykonajmy delfina, rekina oraz orkę.</a:t>
            </a:r>
            <a:endParaRPr lang="pl-PL" sz="3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az 16" descr="Obraz zawierający niebo, ssak wodny, ssak, zewnętrzne&#10;&#10;Opis wygenerowany automatycznie">
            <a:extLst>
              <a:ext uri="{FF2B5EF4-FFF2-40B4-BE49-F238E27FC236}">
                <a16:creationId xmlns:a16="http://schemas.microsoft.com/office/drawing/2014/main" id="{56D7CEEF-BA71-49BF-8624-9B4F67D7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30" y="4769324"/>
            <a:ext cx="4767617" cy="1197591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F6BC4E8B-9F11-43CD-84ED-2E0C5EA2EE6D}"/>
              </a:ext>
            </a:extLst>
          </p:cNvPr>
          <p:cNvSpPr txBox="1">
            <a:spLocks/>
          </p:cNvSpPr>
          <p:nvPr/>
        </p:nvSpPr>
        <p:spPr>
          <a:xfrm>
            <a:off x="4656161" y="3003479"/>
            <a:ext cx="2877403" cy="6407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dirty="0">
                <a:latin typeface="Calibri Light"/>
                <a:cs typeface="Calibri Light"/>
              </a:rPr>
              <a:t>Opracowała Alicja </a:t>
            </a:r>
            <a:r>
              <a:rPr lang="pl-PL" sz="3600" dirty="0" err="1">
                <a:latin typeface="Calibri Light"/>
                <a:cs typeface="Calibri Light"/>
              </a:rPr>
              <a:t>Gansty</a:t>
            </a:r>
            <a:endParaRPr lang="pl-PL" dirty="0" err="1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5A291-2575-4FC8-A585-E81A0355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Delfin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57DECA-82AB-4C63-A2DF-859CAAF30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libri Light"/>
                <a:cs typeface="Calibri Light"/>
              </a:rPr>
              <a:t>Potrzebne będą: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23BC81-224C-4C77-A390-06C7A3D68E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l-PL" dirty="0">
                <a:latin typeface="Calibri Light"/>
                <a:ea typeface="+mn-lt"/>
                <a:cs typeface="+mn-lt"/>
              </a:rPr>
              <a:t>drewniana klamerka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niebieska, kreatywna pianka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niebieska farba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pędzelek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nożyczki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ołówek</a:t>
            </a:r>
            <a:endParaRPr lang="pl-PL">
              <a:latin typeface="Calibri Light"/>
              <a:cs typeface="Calibri Light"/>
            </a:endParaRPr>
          </a:p>
          <a:p>
            <a:r>
              <a:rPr lang="pl-PL">
                <a:latin typeface="Calibri Light"/>
                <a:ea typeface="+mn-lt"/>
                <a:cs typeface="+mn-lt"/>
              </a:rPr>
              <a:t>klej na gorąco lub inny mocny klej</a:t>
            </a:r>
            <a:endParaRPr lang="pl-PL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kreatywne oczy samoprzylepne</a:t>
            </a:r>
            <a:endParaRPr lang="pl-PL" dirty="0">
              <a:latin typeface="Calibri Light"/>
            </a:endParaRP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E94A0F-127B-4342-BE61-B6063BC15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>
              <a:latin typeface="Calibri Light"/>
              <a:cs typeface="Calibri Light"/>
            </a:endParaRP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858CA8B-4B5B-41CE-A704-AAA123A1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2867" y="2869636"/>
            <a:ext cx="5681780" cy="326440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l-PL" dirty="0">
                <a:latin typeface="Calibri Light"/>
                <a:ea typeface="+mn-lt"/>
                <a:cs typeface="+mn-lt"/>
              </a:rPr>
              <a:t>Klamerkę malujemy farbą na kolor błękitny, odkładamy do wyschnięcia.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Z niebieskiej pianki wycinamy płetwy oraz ogon.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Przyklejamy oczy delfina.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Klejem na gorąco przyklejamy płetwy i ogon.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>
                <a:latin typeface="Calibri Light"/>
                <a:cs typeface="Calibri Light"/>
              </a:rPr>
              <a:t>Zamiast kleju na gorąco można użyć innego, mocnego kleju.</a:t>
            </a:r>
            <a:endParaRPr lang="pl-PL"/>
          </a:p>
          <a:p>
            <a:pPr marL="0" indent="0" algn="just">
              <a:buNone/>
            </a:pPr>
            <a:r>
              <a:rPr lang="pl-PL" b="1" dirty="0">
                <a:latin typeface="Calibri Light"/>
                <a:cs typeface="Calibri Light"/>
              </a:rPr>
              <a:t>Pamiętajcie, że kleju na gorąco używamy wyłącznie w obecności osoby dorosłej!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7F579614-8835-458F-8FC9-A31F3149CF95}"/>
              </a:ext>
            </a:extLst>
          </p:cNvPr>
          <p:cNvSpPr txBox="1">
            <a:spLocks/>
          </p:cNvSpPr>
          <p:nvPr/>
        </p:nvSpPr>
        <p:spPr>
          <a:xfrm>
            <a:off x="6098725" y="195445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 Light"/>
                <a:cs typeface="Calibri Light"/>
              </a:rPr>
              <a:t>Delfin krok po kroku:</a:t>
            </a:r>
          </a:p>
        </p:txBody>
      </p:sp>
      <p:pic>
        <p:nvPicPr>
          <p:cNvPr id="9" name="Obraz 9" descr="Obraz zawierający ssak wodny, ciemny, delfin, ssak&#10;&#10;Opis wygenerowany automatycznie">
            <a:extLst>
              <a:ext uri="{FF2B5EF4-FFF2-40B4-BE49-F238E27FC236}">
                <a16:creationId xmlns:a16="http://schemas.microsoft.com/office/drawing/2014/main" id="{AD1541EF-3505-4750-A34E-F964DE1B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58" y="5708"/>
            <a:ext cx="2743199" cy="17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stół, wewnątrz, stacjonarne&#10;&#10;Opis wygenerowany automatycznie">
            <a:extLst>
              <a:ext uri="{FF2B5EF4-FFF2-40B4-BE49-F238E27FC236}">
                <a16:creationId xmlns:a16="http://schemas.microsoft.com/office/drawing/2014/main" id="{F8BD15C4-1328-4EB1-885E-D92F5D14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42" y="1123527"/>
            <a:ext cx="3090871" cy="206315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3">
            <a:extLst>
              <a:ext uri="{FF2B5EF4-FFF2-40B4-BE49-F238E27FC236}">
                <a16:creationId xmlns:a16="http://schemas.microsoft.com/office/drawing/2014/main" id="{887C6CCF-4A5B-4B68-9AAC-A8FB3A4C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95" y="3671316"/>
            <a:ext cx="3081664" cy="20570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:a16="http://schemas.microsoft.com/office/drawing/2014/main" id="{A71A6CD1-7C6E-4EA3-8042-CB8B8BCA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76" y="1307708"/>
            <a:ext cx="6184580" cy="42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7EF32-A2A3-48B9-B238-DA8939F7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Rekin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60DA23-9887-41F2-92A2-842F2D626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19117"/>
            <a:ext cx="5157787" cy="326440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drewniana klamerka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szara i biała, kreatywna pianka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>
                <a:latin typeface="Calibri Light"/>
                <a:ea typeface="+mn-lt"/>
                <a:cs typeface="+mn-lt"/>
              </a:rPr>
              <a:t>kreatywne oczy samoprzylepne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>
                <a:latin typeface="Calibri Light"/>
                <a:ea typeface="+mn-lt"/>
                <a:cs typeface="+mn-lt"/>
              </a:rPr>
              <a:t>klej na gorąco lub inny mocny klej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szara farba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pędzelek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ołówek</a:t>
            </a:r>
            <a:endParaRPr lang="pl-PL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dirty="0">
                <a:latin typeface="Calibri Light"/>
                <a:ea typeface="+mn-lt"/>
                <a:cs typeface="+mn-lt"/>
              </a:rPr>
              <a:t>nożyczki</a:t>
            </a:r>
            <a:endParaRPr lang="pl-PL" dirty="0">
              <a:latin typeface="Calibri Ligh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8E231B-3D8D-4A21-9254-3852DAF71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940" y="2653265"/>
            <a:ext cx="5296077" cy="362188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pl-PL" dirty="0">
                <a:latin typeface="Calibri Light"/>
                <a:ea typeface="+mn-lt"/>
                <a:cs typeface="+mn-lt"/>
              </a:rPr>
              <a:t>Malujemy klamerkę na kolor szary, odkładamy do wyschnięcia.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Z kreatywnej pianki wycinamy płetwy i ogon.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Z białej pianki wycinamy zęby.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Do suchej klamerki doklejamy kreatywne oczy.</a:t>
            </a:r>
            <a:endParaRPr lang="pl-PL" dirty="0">
              <a:latin typeface="Calibri Light"/>
              <a:cs typeface="Calibri Light"/>
            </a:endParaRPr>
          </a:p>
          <a:p>
            <a:r>
              <a:rPr lang="pl-PL" dirty="0">
                <a:latin typeface="Calibri Light"/>
                <a:ea typeface="+mn-lt"/>
                <a:cs typeface="+mn-lt"/>
              </a:rPr>
              <a:t>Klejem na gorąco doklejamy płetwy po bokach i na górze, ogon z tyłu i zęby z przodu.</a:t>
            </a:r>
            <a:endParaRPr lang="pl-PL" dirty="0">
              <a:latin typeface="Calibri Light"/>
            </a:endParaRPr>
          </a:p>
          <a:p>
            <a:r>
              <a:rPr lang="pl-PL">
                <a:latin typeface="Calibri Light"/>
                <a:cs typeface="Calibri Light"/>
              </a:rPr>
              <a:t>Zamiast kleju na gorąco można użyć innego, mocnego kleju.</a:t>
            </a:r>
            <a:endParaRPr lang="pl-PL" dirty="0">
              <a:latin typeface="Calibri Light"/>
              <a:cs typeface="Calibri Light"/>
            </a:endParaRPr>
          </a:p>
          <a:p>
            <a:pPr marL="0" indent="0" algn="just">
              <a:buNone/>
            </a:pPr>
            <a:r>
              <a:rPr lang="pl-PL" b="1">
                <a:latin typeface="Calibri Light"/>
                <a:cs typeface="Calibri Light"/>
              </a:rPr>
              <a:t>Pamiętajcie, że kleju na gorąco używamy wyłącznie </a:t>
            </a:r>
            <a:br>
              <a:rPr lang="pl-PL" b="1" dirty="0">
                <a:latin typeface="Calibri Light"/>
                <a:cs typeface="Calibri Light"/>
              </a:rPr>
            </a:br>
            <a:r>
              <a:rPr lang="pl-PL" b="1">
                <a:latin typeface="Calibri Light"/>
                <a:cs typeface="Calibri Light"/>
              </a:rPr>
              <a:t>w </a:t>
            </a:r>
            <a:r>
              <a:rPr lang="pl-PL" b="1" dirty="0">
                <a:latin typeface="Calibri Light"/>
                <a:cs typeface="Calibri Light"/>
              </a:rPr>
              <a:t>obecności osoby dorosłej!</a:t>
            </a:r>
            <a:endParaRPr lang="pl-PL" dirty="0">
              <a:latin typeface="Calibri Light"/>
              <a:cs typeface="Calibri Light"/>
            </a:endParaRPr>
          </a:p>
          <a:p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5F88CE95-8FD4-4A26-AAB3-CDAE8D55586C}"/>
              </a:ext>
            </a:extLst>
          </p:cNvPr>
          <p:cNvSpPr txBox="1">
            <a:spLocks/>
          </p:cNvSpPr>
          <p:nvPr/>
        </p:nvSpPr>
        <p:spPr>
          <a:xfrm>
            <a:off x="1039225" y="182752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 Light"/>
                <a:cs typeface="Calibri Light"/>
              </a:rPr>
              <a:t>Potrzebne będą: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2FFB8A03-02C0-4071-B42A-1EED3218D7E5}"/>
              </a:ext>
            </a:extLst>
          </p:cNvPr>
          <p:cNvSpPr txBox="1">
            <a:spLocks/>
          </p:cNvSpPr>
          <p:nvPr/>
        </p:nvSpPr>
        <p:spPr>
          <a:xfrm>
            <a:off x="6098725" y="182752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 Light"/>
                <a:cs typeface="Calibri Light"/>
              </a:rPr>
              <a:t>Rekin krok po kroku:</a:t>
            </a:r>
          </a:p>
        </p:txBody>
      </p:sp>
      <p:pic>
        <p:nvPicPr>
          <p:cNvPr id="7" name="Obraz 8" descr="Obraz zawierający ryba, rekin&#10;&#10;Opis wygenerowany automatycznie">
            <a:extLst>
              <a:ext uri="{FF2B5EF4-FFF2-40B4-BE49-F238E27FC236}">
                <a16:creationId xmlns:a16="http://schemas.microsoft.com/office/drawing/2014/main" id="{101A89F1-5283-4D71-802E-E16860E4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76" y="150836"/>
            <a:ext cx="1909693" cy="14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niebieski, zabawka&#10;&#10;Opis wygenerowany automatycznie">
            <a:extLst>
              <a:ext uri="{FF2B5EF4-FFF2-40B4-BE49-F238E27FC236}">
                <a16:creationId xmlns:a16="http://schemas.microsoft.com/office/drawing/2014/main" id="{12BE8294-3CF5-415E-9C6D-AD49F50E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42" y="1123527"/>
            <a:ext cx="3090871" cy="20631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niebo, niebieski&#10;&#10;Opis wygenerowany automatycznie">
            <a:extLst>
              <a:ext uri="{FF2B5EF4-FFF2-40B4-BE49-F238E27FC236}">
                <a16:creationId xmlns:a16="http://schemas.microsoft.com/office/drawing/2014/main" id="{AB08B398-91FB-464C-8E12-239F1A9F8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95" y="3671316"/>
            <a:ext cx="3081664" cy="20570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3">
            <a:extLst>
              <a:ext uri="{FF2B5EF4-FFF2-40B4-BE49-F238E27FC236}">
                <a16:creationId xmlns:a16="http://schemas.microsoft.com/office/drawing/2014/main" id="{F41FB60A-CF99-48A9-A318-485B4C2FF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76" y="1361823"/>
            <a:ext cx="6184580" cy="41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7EF32-A2A3-48B9-B238-DA8939F7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Orka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60DA23-9887-41F2-92A2-842F2D626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161" y="2573513"/>
            <a:ext cx="5157787" cy="32644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drewniana klamerka</a:t>
            </a: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czarna farba</a:t>
            </a:r>
            <a:endParaRPr lang="pl-PL" sz="200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biała farba</a:t>
            </a:r>
            <a:endParaRPr lang="pl-PL" sz="200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pędzelek</a:t>
            </a:r>
            <a:endParaRPr lang="pl-PL" sz="200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czarna, kreatywna pianka</a:t>
            </a: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nożyczki</a:t>
            </a:r>
            <a:endParaRPr lang="pl-PL" sz="200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>
                <a:latin typeface="Calibri Light"/>
                <a:ea typeface="+mn-lt"/>
                <a:cs typeface="+mn-lt"/>
              </a:rPr>
              <a:t>mocny klej</a:t>
            </a: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kreatywne oczy samoprzylepne</a:t>
            </a:r>
            <a:endParaRPr lang="pl-PL" sz="2000" dirty="0">
              <a:latin typeface="Calibri Light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000" dirty="0">
                <a:latin typeface="Calibri Light"/>
                <a:ea typeface="+mn-lt"/>
                <a:cs typeface="+mn-lt"/>
              </a:rPr>
              <a:t>ołówek</a:t>
            </a:r>
          </a:p>
          <a:p>
            <a:pPr marL="0" indent="0">
              <a:buNone/>
            </a:pPr>
            <a:endParaRPr lang="pl-PL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8E231B-3D8D-4A21-9254-3852DAF71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2588" y="2619005"/>
            <a:ext cx="5410650" cy="40264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latin typeface="Calibri Light"/>
                <a:ea typeface="+mn-lt"/>
                <a:cs typeface="+mn-lt"/>
              </a:rPr>
              <a:t>Drewnianą klamerkę malujemy na biało od spodu oraz na czarno od góry klamerki, odkładamy do wyschnięcia.</a:t>
            </a:r>
          </a:p>
          <a:p>
            <a:r>
              <a:rPr lang="pl-PL" sz="2000" dirty="0">
                <a:latin typeface="Calibri Light"/>
                <a:ea typeface="+mn-lt"/>
                <a:cs typeface="+mn-lt"/>
              </a:rPr>
              <a:t>Z czarnej pianki wycinamy płetwy i ogon.</a:t>
            </a:r>
          </a:p>
          <a:p>
            <a:r>
              <a:rPr lang="pl-PL" sz="2000" dirty="0">
                <a:latin typeface="Calibri Light"/>
                <a:ea typeface="+mn-lt"/>
                <a:cs typeface="+mn-lt"/>
              </a:rPr>
              <a:t>Po bokach klamerki, na głowie ryby malujemy farbą białe plamki.</a:t>
            </a:r>
          </a:p>
          <a:p>
            <a:r>
              <a:rPr lang="pl-PL" sz="2000" dirty="0">
                <a:latin typeface="Calibri Light"/>
                <a:ea typeface="+mn-lt"/>
                <a:cs typeface="+mn-lt"/>
              </a:rPr>
              <a:t>Przyklejamy kreatywne oczy.</a:t>
            </a:r>
          </a:p>
          <a:p>
            <a:r>
              <a:rPr lang="pl-PL" sz="2000">
                <a:latin typeface="Calibri Light"/>
                <a:ea typeface="+mn-lt"/>
                <a:cs typeface="+mn-lt"/>
              </a:rPr>
              <a:t>Klejem przyklejamy płetwy i ogon orki.</a:t>
            </a:r>
          </a:p>
          <a:p>
            <a:pPr marL="0" indent="0" algn="just">
              <a:buNone/>
            </a:pPr>
            <a:r>
              <a:rPr lang="pl-PL" sz="2000" b="1" dirty="0">
                <a:latin typeface="Calibri Light"/>
                <a:cs typeface="Calibri Light"/>
              </a:rPr>
              <a:t>Pamiętajcie, że kleju na gorąco używamy wyłącznie w obecności osoby dorosłej!</a:t>
            </a:r>
            <a:endParaRPr lang="pl-PL" sz="2000" dirty="0">
              <a:latin typeface="Calibri Light"/>
              <a:cs typeface="Calibri Light"/>
            </a:endParaRPr>
          </a:p>
          <a:p>
            <a:endParaRPr lang="pl-PL" dirty="0">
              <a:latin typeface="Calibri Light"/>
              <a:cs typeface="Calibri Light"/>
            </a:endParaRPr>
          </a:p>
          <a:p>
            <a:endParaRPr lang="pl-PL" dirty="0"/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5F88CE95-8FD4-4A26-AAB3-CDAE8D55586C}"/>
              </a:ext>
            </a:extLst>
          </p:cNvPr>
          <p:cNvSpPr txBox="1">
            <a:spLocks/>
          </p:cNvSpPr>
          <p:nvPr/>
        </p:nvSpPr>
        <p:spPr>
          <a:xfrm>
            <a:off x="1003561" y="185209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 Light"/>
                <a:cs typeface="Calibri Light"/>
              </a:rPr>
              <a:t>Potrzebne będą: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2FFB8A03-02C0-4071-B42A-1EED3218D7E5}"/>
              </a:ext>
            </a:extLst>
          </p:cNvPr>
          <p:cNvSpPr txBox="1">
            <a:spLocks/>
          </p:cNvSpPr>
          <p:nvPr/>
        </p:nvSpPr>
        <p:spPr>
          <a:xfrm>
            <a:off x="6098725" y="185209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alibri Light"/>
                <a:cs typeface="Calibri Light"/>
              </a:rPr>
              <a:t>Orka krok po kroku:</a:t>
            </a:r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id="{E037035E-76C7-43FA-A7A2-CF1113DA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25" y="-1666"/>
            <a:ext cx="2743200" cy="1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AF564461-65CD-45F9-AF4F-3CA2E1F5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5" y="654840"/>
            <a:ext cx="3810062" cy="25432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6">
            <a:extLst>
              <a:ext uri="{FF2B5EF4-FFF2-40B4-BE49-F238E27FC236}">
                <a16:creationId xmlns:a16="http://schemas.microsoft.com/office/drawing/2014/main" id="{D6B60885-6ABE-49AE-B443-73BB7D7A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97" y="3839318"/>
            <a:ext cx="3810062" cy="2543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2">
            <a:extLst>
              <a:ext uri="{FF2B5EF4-FFF2-40B4-BE49-F238E27FC236}">
                <a16:creationId xmlns:a16="http://schemas.microsoft.com/office/drawing/2014/main" id="{D97C298D-A08E-47F9-94F9-5F3391C9A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94" y="646062"/>
            <a:ext cx="3814025" cy="2545862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2C50096-4E57-4D1F-A3EF-1FB0E5DBE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314" y="3830540"/>
            <a:ext cx="3825421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B308328-2DBD-4BEA-B1B1-AB17C642E99F}"/>
              </a:ext>
            </a:extLst>
          </p:cNvPr>
          <p:cNvSpPr txBox="1"/>
          <p:nvPr/>
        </p:nvSpPr>
        <p:spPr>
          <a:xfrm>
            <a:off x="3143534" y="1119115"/>
            <a:ext cx="59049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latin typeface="Calibri Light"/>
                <a:cs typeface="Calibri Light"/>
              </a:rPr>
              <a:t>A na koniec połóż się wygodnie </a:t>
            </a:r>
            <a:br>
              <a:rPr lang="pl-PL" sz="3200" dirty="0">
                <a:solidFill>
                  <a:schemeClr val="bg1"/>
                </a:solidFill>
                <a:latin typeface="Calibri Light"/>
                <a:cs typeface="Calibri Light"/>
              </a:rPr>
            </a:br>
            <a:r>
              <a:rPr lang="pl-PL" sz="3200">
                <a:solidFill>
                  <a:schemeClr val="bg1"/>
                </a:solidFill>
                <a:latin typeface="Calibri Light"/>
                <a:cs typeface="Calibri Light"/>
              </a:rPr>
              <a:t>i wsłuchaj się w odgłosy definów</a:t>
            </a:r>
            <a:endParaRPr lang="pl-PL" sz="3200">
              <a:solidFill>
                <a:schemeClr val="bg1"/>
              </a:solidFill>
            </a:endParaRPr>
          </a:p>
        </p:txBody>
      </p:sp>
      <p:pic>
        <p:nvPicPr>
          <p:cNvPr id="3" name="delfiny">
            <a:hlinkClick r:id="" action="ppaction://media"/>
            <a:extLst>
              <a:ext uri="{FF2B5EF4-FFF2-40B4-BE49-F238E27FC236}">
                <a16:creationId xmlns:a16="http://schemas.microsoft.com/office/drawing/2014/main" id="{ACDC119E-70F0-4D70-A477-85A7EB29A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258620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529E7"/>
      </a:accent1>
      <a:accent2>
        <a:srgbClr val="5830D9"/>
      </a:accent2>
      <a:accent3>
        <a:srgbClr val="294BE7"/>
      </a:accent3>
      <a:accent4>
        <a:srgbClr val="1788D5"/>
      </a:accent4>
      <a:accent5>
        <a:srgbClr val="22BFBD"/>
      </a:accent5>
      <a:accent6>
        <a:srgbClr val="16C67A"/>
      </a:accent6>
      <a:hlink>
        <a:srgbClr val="3897A8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SketchyVTI</vt:lpstr>
      <vt:lpstr>Propozycja wykonania pracy plastycznej.  Przenieśmy się w głębiny Oceanów  i wykonajmy delfina, rekina oraz orkę.</vt:lpstr>
      <vt:lpstr>Delfin</vt:lpstr>
      <vt:lpstr>Prezentacja programu PowerPoint</vt:lpstr>
      <vt:lpstr>Rekin</vt:lpstr>
      <vt:lpstr>Prezentacja programu PowerPoint</vt:lpstr>
      <vt:lpstr>Orka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246</cp:revision>
  <dcterms:created xsi:type="dcterms:W3CDTF">2021-04-14T06:50:23Z</dcterms:created>
  <dcterms:modified xsi:type="dcterms:W3CDTF">2021-04-14T08:37:20Z</dcterms:modified>
</cp:coreProperties>
</file>